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A9C91-0898-4943-9B68-8D26E8AA8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E5E54A-5324-4E3C-B3D2-080C5BE71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E724C-916A-4D29-8100-64799187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62468-52C5-4686-AD85-6CDE9B09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18DDC-D93C-4165-B01E-4E872D83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1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89012-0E13-460F-B044-28CF55EB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2E8D1B-5DDF-40AC-8FE9-36A0E8985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44324-9624-4E8F-BE1E-97B48328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CECCF-0072-463D-A0CF-765EEF79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30138-C0D7-43D1-8B73-20941AC9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839D4B-D9A7-4715-A100-A40A479E9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98DBEE-8F7A-4210-9FD1-CCE6B7333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29A99-38C4-4A59-B4F7-CC9A36E2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FC1BB-E125-4167-A1E1-5B5C66E9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8293C-DE4E-42DD-860A-340C4E12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3BCFB-F65B-412D-A586-8190D70F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984F7-1D6D-4FF3-A0A3-443C2897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8CDA-82AA-4080-9302-3BB33579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DE19E-05BE-4C22-830E-D3079B02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0D648-7CB1-48A9-B844-F9445FD5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F5DB3-FD61-4FB8-9065-E48D2519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B50C4-D918-4B10-9510-27C5C781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6315F-E294-46DC-A9F0-CADC0903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EA782-ADBE-4A52-9568-9F2DFF28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70325-331A-4918-9A7F-9DFA5BE7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6BC2B-D119-406D-BAAD-EE490840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C5FB-DCA5-4E7D-A7FC-E859327D3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34C285-0DF8-49B8-B396-0B280A59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C74119-FAFF-409F-B73E-23F64CA7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C7926-DD81-410A-9453-CEAE7702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19A0B-F651-4983-B005-91C7137E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8469-2899-46DD-8B81-9B9D414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4EF61-E82C-4898-8CDE-D7D9D45B9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0E264-07B9-482E-8EFE-C91791B15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B88455-D2B2-4469-96C1-BE66031B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3336F3-9C11-40E6-B6C4-F3672B6A8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AB6D3E-D25F-4578-9705-D329D08B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799C1C-8E88-4D91-9323-69A69EDF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38EBC2-57BF-4EB5-931F-F826934D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1FE8E-B35F-4A7D-81DE-7839978C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8A1BA4-CF48-4A94-9E4A-6F7A84A2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CE8DDF-FBA8-42DD-958D-3DBFE89B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2B3F64-9807-4A7A-B425-50FB4E9E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6933DD-F657-454B-AB6A-2E5FE550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610AFC-CDB9-495B-9AC0-E3219DB5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B474B-9DBA-4323-9965-AA6D55ED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BDA03-0C26-4FC9-9642-5EE6BA1A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FC630-6F9B-49D7-82CA-B0C24F59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EB70-3636-448D-A83E-16237038D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47989-2822-4DFF-8F8E-D4E0480D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651CC5-8897-4DCF-9F95-19E63684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770374-DAD1-4A86-A70A-AAD21E09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14238-AA0F-4FEE-AF64-663E2FFE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A8FFA9-347C-4CE9-A5C3-6F2411CA7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59E5E-8F20-4CF1-B770-244904388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D4B9A-2BD4-41BA-974E-AFFABEA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1EB11-7D1A-4B26-8A71-A97C92AA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CDFDD-D8D4-4FDC-AEF2-5DAFD665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18CBF-B723-431C-A99F-9E0904BA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69CF6-3C38-4C65-9A5F-CE16CE57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C4485-FF7C-44C4-8D8A-0E4F61D2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4392-DEA7-4702-8AFF-3BA8942FDE8E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97C06-92B4-4A7C-B3AF-6BFDBE07A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E753F-A634-4525-9963-0D1A2504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5B59-C484-4FDF-AF2C-A1A8460C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7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9FA3D-5AD8-4AF6-88F3-0D68ED55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372862"/>
            <a:ext cx="10440140" cy="57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6E61A-AF63-42D3-B52E-7F950C69D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0"/>
            <a:ext cx="970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6D723-49AF-4B38-9866-5FD8FE17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9" y="0"/>
            <a:ext cx="959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E5AACD-44D5-4212-8CC4-9CC01C3AD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24" y="0"/>
            <a:ext cx="6738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8AE07-489B-40E5-BB21-5F8D34EB8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D1E3D-9FEB-49F9-8577-4F890DEA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87" y="0"/>
            <a:ext cx="882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1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0161E-5CE5-43E1-9EB7-F66889C9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230818"/>
            <a:ext cx="8087557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0A18A7-0D5B-4626-A3BE-279552924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9" y="221942"/>
            <a:ext cx="9653265" cy="64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37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Ванина Александра Валерьевна</dc:creator>
  <cp:lastModifiedBy>Ванина Александра Валерьевна</cp:lastModifiedBy>
  <cp:revision>1</cp:revision>
  <dcterms:created xsi:type="dcterms:W3CDTF">2020-08-07T04:21:56Z</dcterms:created>
  <dcterms:modified xsi:type="dcterms:W3CDTF">2020-08-07T04:29:23Z</dcterms:modified>
</cp:coreProperties>
</file>