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1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9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7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0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2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6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EDAB2B-65CB-4735-BB97-ADDB88F125A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F61BF2-6997-4ACC-A96B-06DE2E32F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386863"/>
            <a:ext cx="8574622" cy="3247292"/>
          </a:xfrm>
        </p:spPr>
        <p:txBody>
          <a:bodyPr>
            <a:normAutofit/>
          </a:bodyPr>
          <a:lstStyle/>
          <a:p>
            <a:pPr algn="ctr"/>
            <a:r>
              <a:rPr lang="ru-RU" sz="49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социальных практик добровольческой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«Импульс добра»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8862" y="3996267"/>
            <a:ext cx="6705600" cy="1388534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учреждение социального обслуживания «Дом – интернат для престарелых и инвалидов </a:t>
            </a:r>
            <a:r>
              <a:rPr lang="ru-RU" sz="2800" b="1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г.Черемхово</a:t>
            </a: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Черемховского района»</a:t>
            </a:r>
            <a:endParaRPr lang="ru-RU" sz="28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7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2215" y="515815"/>
            <a:ext cx="9190893" cy="43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обеспечивается каждый волонтер</a:t>
            </a:r>
            <a:endParaRPr lang="ru-RU" sz="4000" b="1" i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Инструкциями </a:t>
            </a:r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памятками о правилах общения и поведения с клиентами дома – интерната;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Необходимыми информационными и методическими материалами;</a:t>
            </a:r>
            <a:endParaRPr lang="ru-RU" sz="28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 обеспечение автотранспортом;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Хозяйственный инвентарь, канцелярские принадлежности (по запросу). </a:t>
            </a:r>
            <a:endParaRPr lang="ru-RU" sz="2800" b="1" i="1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631" y="363416"/>
            <a:ext cx="99059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работе с молодыми волонтерами важное значение имеет куратор добровольческой деятельности. В зависимости от характера проводимой акции это может быть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заместитель директора по общим вопросам;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 по социальной работе;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начальник хозяйственного отдела;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медицинская сестра.</a:t>
            </a:r>
          </a:p>
          <a:p>
            <a:r>
              <a:rPr lang="ru-RU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куратора: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 членов волонтерской группы;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инструктажа, выявление потребностей;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непосредственное участие в проведении акции, мероприятия;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полученным результатом;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поощрение наиболее активных участников.</a:t>
            </a:r>
            <a:endParaRPr lang="ru-RU" sz="24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076" y="105508"/>
            <a:ext cx="9976338" cy="648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работы волонтеров молодежного движения «Мы» в ОГБУСО «Дом – интернат для престарелых и инвалидов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г.Черемхово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Черемховского района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457200" lvl="0" indent="-457200">
              <a:buFontTx/>
              <a:buAutoNum type="arabicPeriod"/>
            </a:pPr>
            <a:r>
              <a:rPr lang="ru-RU" sz="2800" b="1" i="1" dirty="0"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получателей социальных услуг;</a:t>
            </a:r>
          </a:p>
          <a:p>
            <a:pPr marL="457200" lvl="0" indent="-457200">
              <a:buFontTx/>
              <a:buAutoNum type="arabicPeriod"/>
            </a:pPr>
            <a:endParaRPr lang="ru-RU" sz="2800" b="1" i="1" dirty="0" smtClean="0">
              <a:solidFill>
                <a:srgbClr val="212121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AutoNum type="arabicPeriod"/>
            </a:pPr>
            <a:r>
              <a:rPr lang="ru-RU" sz="2800" b="1" i="1" dirty="0" smtClean="0"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800" b="1" i="1" dirty="0"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клиентов стационарного дома – интерната  в общество</a:t>
            </a:r>
            <a:r>
              <a:rPr lang="ru-RU" sz="2800" b="1" i="1" dirty="0" smtClean="0"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Tx/>
              <a:buAutoNum type="arabicPeriod"/>
            </a:pPr>
            <a:endParaRPr lang="ru-RU" sz="2800" b="1" i="1" dirty="0">
              <a:solidFill>
                <a:srgbClr val="212121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AutoNum type="arabicPeriod"/>
            </a:pPr>
            <a:r>
              <a:rPr lang="ru-RU" sz="2800" b="1" i="1" dirty="0"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молодежи к проблемам пожилых людей и  инвалидов, воспитание нравственных принципов милосердия.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i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Оказавшись в доме престарелых, человек обычно ощущает себя брошенным и никому не нужным. Даже под присмотром врачей, находясь в обществе соседей </a:t>
            </a:r>
            <a:r>
              <a:rPr lang="ru-RU" sz="31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комнате, </a:t>
            </a:r>
            <a:r>
              <a:rPr lang="ru-RU" sz="31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пожилые люди остро ощущают одиночество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792283"/>
            <a:ext cx="4646859" cy="34561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2792282"/>
            <a:ext cx="4817246" cy="34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54" y="375138"/>
            <a:ext cx="9850070" cy="159433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Подопечные домов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престарелых 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 обеспечены хорошо. Но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из них 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нуждаются в личном друге, который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 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 службе, а из любви. Именно поэтому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ОГБУСО «Дом – интернат для престарелых и  инвалидов </a:t>
            </a:r>
            <a:r>
              <a:rPr lang="ru-RU" sz="2400" b="1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г.Черемхово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Черемховского района» активно приветствуется развитие волонтерского движения.</a:t>
            </a:r>
            <a:endParaRPr lang="ru-RU" sz="24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61" y="2356339"/>
            <a:ext cx="6986954" cy="4126522"/>
          </a:xfrm>
        </p:spPr>
      </p:pic>
    </p:spTree>
    <p:extLst>
      <p:ext uri="{BB962C8B-B14F-4D97-AF65-F5344CB8AC3E}">
        <p14:creationId xmlns:p14="http://schemas.microsoft.com/office/powerpoint/2010/main" val="110916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277" y="187571"/>
            <a:ext cx="1046870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8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Несколько </a:t>
            </a:r>
            <a:r>
              <a:rPr lang="ru-RU" sz="2800" b="1" i="1" dirty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лет ведет добровольческую деятельность в доме – интернате Молодежное общественное движение «Мы» города Черемхово под руководством Макарова Виталия Витальевича. Его участники давно стали активными волонтерами для граждан пожилого возраста и инвалидов, проживающих в учреждении</a:t>
            </a:r>
            <a:r>
              <a:rPr lang="ru-RU" sz="28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ru-RU" sz="3200" b="1" i="1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Цели и задачи волонтерской деятельности: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единой программы в оказании услуг клиентам дома - интерната;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инновационных технологий в предоставлении социальных услуг гражданам пожилого возраста и инвалидам;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связей социального учреждения с молодежной организацией.</a:t>
            </a:r>
          </a:p>
          <a:p>
            <a:pPr marL="457200" indent="-457200">
              <a:buAutoNum type="arabicPeriod"/>
            </a:pPr>
            <a:endParaRPr lang="ru-RU" sz="2800" b="1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6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3292" y="164123"/>
            <a:ext cx="100818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i="1" dirty="0">
                <a:ln w="3175" cmpd="sng"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ведется в нескольких направлениях:</a:t>
            </a:r>
          </a:p>
          <a:p>
            <a:pPr lvl="0"/>
            <a:r>
              <a:rPr lang="ru-RU" b="1" i="1" dirty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Общение: </a:t>
            </a:r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о здоровье, о прожитой жизни, о волнующих проблемах, что является серьезной психологической поддержкой</a:t>
            </a: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досуга: </a:t>
            </a:r>
            <a:br>
              <a:rPr lang="ru-RU" sz="2800" b="1" i="1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праздничных мероприятий, совместные чаепития, вручение подарков, организация концертов, экскурсий</a:t>
            </a: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Трудовой десант:</a:t>
            </a:r>
          </a:p>
          <a:p>
            <a:pPr lvl="0"/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проведении ремонтов, благоустройство </a:t>
            </a:r>
            <a:r>
              <a:rPr lang="ru-RU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sz="2800" b="1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клиентов дома – интерната компьютерной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47249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970" y="-105508"/>
            <a:ext cx="97301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4000" b="1" i="1" dirty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ru-RU" sz="2200" b="1" i="1" dirty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проводящим остаток жизни в социальных учреждениях, очень не хватает новых впечатлений. Волонтер может стать для них проводником в большой и прекрасный мир, находящийся за стенами дома престарелых</a:t>
            </a:r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200" b="1" i="1" dirty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лекториев на различные темы;</a:t>
            </a:r>
          </a:p>
          <a:p>
            <a:pPr marL="342900" indent="-342900">
              <a:buFontTx/>
              <a:buChar char="-"/>
            </a:pPr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беседы;</a:t>
            </a:r>
          </a:p>
          <a:p>
            <a:pPr marL="342900" indent="-342900">
              <a:buFontTx/>
              <a:buChar char="-"/>
            </a:pPr>
            <a:r>
              <a:rPr lang="ru-RU" sz="22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и вручение подарков к праздникам. </a:t>
            </a:r>
          </a:p>
          <a:p>
            <a:pPr marL="342900" indent="-342900">
              <a:buFontTx/>
              <a:buChar char="-"/>
            </a:pPr>
            <a:endParaRPr lang="ru-RU" sz="2200" i="1" dirty="0" smtClean="0">
              <a:ln w="3175" cmpd="sng">
                <a:noFill/>
              </a:ln>
              <a:solidFill>
                <a:srgbClr val="212121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276">
            <a:off x="2234434" y="3598036"/>
            <a:ext cx="3722414" cy="2955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568">
            <a:off x="7239710" y="3655291"/>
            <a:ext cx="3885916" cy="29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5016" y="0"/>
            <a:ext cx="103045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досуга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2017 году при участии волонтеров </a:t>
            </a:r>
            <a:r>
              <a:rPr lang="ru-RU" sz="24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Молодежного общественного движения </a:t>
            </a:r>
            <a:r>
              <a:rPr lang="ru-RU" sz="2400" b="1" i="1" dirty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«Мы</a:t>
            </a:r>
            <a:r>
              <a:rPr lang="ru-RU" sz="2400" b="1" i="1" dirty="0" smtClean="0">
                <a:ln w="3175" cmpd="sng">
                  <a:noFill/>
                </a:ln>
                <a:solidFill>
                  <a:srgbClr val="212121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было организовано: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- 4 концертных программы  («Слава героям», «Для милых дам», «Салют Победе!», «Дорогие мои старики»);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дружеских турнира по настольным играм;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  3-х информационных стенгазет  «Армейский анекдот», «Обычаи и традиции русского народа», «Осторожно, клещ!»;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Оформлена книжная выставка к юбилею Иркутской области. </a:t>
            </a: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3493478"/>
            <a:ext cx="3716215" cy="2649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3634154"/>
            <a:ext cx="3962400" cy="275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2" y="3856892"/>
            <a:ext cx="4103077" cy="28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31" y="211016"/>
            <a:ext cx="102576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Трудовой десант</a:t>
            </a:r>
          </a:p>
          <a:p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жителям дома - интерната 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немного уютней, активисты организации «Мы» помогают 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ремонтом и благоустройством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учреждения,  принимают  </a:t>
            </a:r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благотворительных субботниках, оформляют цветочные клумбы.</a:t>
            </a:r>
          </a:p>
          <a:p>
            <a: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85" y="2168769"/>
            <a:ext cx="4255478" cy="3692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0" y="2497014"/>
            <a:ext cx="4396153" cy="3716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4" y="2883877"/>
            <a:ext cx="44782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048" y="0"/>
            <a:ext cx="4712676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Обучение </a:t>
            </a:r>
            <a:r>
              <a:rPr lang="ru-RU" sz="2800" b="1" i="1" dirty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клиентов дома – интерната компьютерной </a:t>
            </a:r>
            <a:r>
              <a:rPr lang="ru-RU" sz="2800" b="1" i="1" dirty="0" smtClean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акции </a:t>
            </a:r>
            <a:r>
              <a:rPr lang="ru-RU" sz="20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«Старость в радость» молодые парламентарии делятся  </a:t>
            </a:r>
            <a:r>
              <a:rPr lang="ru-RU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своими знаниями в компьютерной грамотности и пользовании </a:t>
            </a:r>
            <a:r>
              <a:rPr lang="ru-RU" sz="20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мобильными телефонами с  пожилыми  людьми. Данная </a:t>
            </a:r>
            <a:r>
              <a:rPr lang="ru-RU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является традиционной, и проводится ежемесячно в течении всего года. </a:t>
            </a:r>
            <a:r>
              <a:rPr lang="ru-RU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Главная </a:t>
            </a:r>
            <a:r>
              <a:rPr lang="ru-RU" sz="20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  <a:r>
              <a:rPr lang="ru-RU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обучение получателей социальных услуг навыкам пользователя компьютером, смартфонами, уметь искать и извлекать нужную информация на просторах сети Интернет. </a:t>
            </a:r>
            <a:endParaRPr lang="ru-RU" sz="2000" b="1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37138"/>
            <a:ext cx="5802923" cy="48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478</TotalTime>
  <Words>312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PT Sans</vt:lpstr>
      <vt:lpstr>Times New Roman</vt:lpstr>
      <vt:lpstr>Параллакс</vt:lpstr>
      <vt:lpstr>Марафон социальных практик добровольческой деятельности  «Импульс добра»</vt:lpstr>
      <vt:lpstr>Оказавшись в доме престарелых, человек обычно ощущает себя брошенным и никому не нужным. Даже под присмотром врачей, находясь в обществе соседей по комнате, пожилые люди остро ощущают одиночество. </vt:lpstr>
      <vt:lpstr>Подопечные домов престарелых материально обеспечены хорошо. Но многие из них нуждаются в личном друге, который приходит не по службе, а из любви. Именно поэтому в ОГБУСО «Дом – интернат для престарелых и  инвалидов г.Черемхово и Черемховского района» активно приветствуется развитие волонтерского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Бурцева ЕЕ</dc:creator>
  <cp:lastModifiedBy>Бурцева ЕЕ</cp:lastModifiedBy>
  <cp:revision>28</cp:revision>
  <dcterms:created xsi:type="dcterms:W3CDTF">2017-10-19T09:19:27Z</dcterms:created>
  <dcterms:modified xsi:type="dcterms:W3CDTF">2017-10-24T01:08:52Z</dcterms:modified>
</cp:coreProperties>
</file>