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2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4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3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375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4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408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6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7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3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5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9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9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2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1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9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97A3B6-3012-492D-B8DC-D6AE7A653D0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B01989-00CB-4065-85F0-26746784E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69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38DC56-1660-411F-8CA1-1B3052206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99" y="1086343"/>
            <a:ext cx="2925760" cy="5045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405039-A520-4031-B47A-F0D12E560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77" y="253348"/>
            <a:ext cx="3154906" cy="4093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9DA2BB-AA08-48DB-9359-5B1B81BDA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1" b="-1"/>
          <a:stretch/>
        </p:blipFill>
        <p:spPr>
          <a:xfrm>
            <a:off x="268017" y="1782492"/>
            <a:ext cx="3803843" cy="3653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FD89BF-DBBA-4070-8523-638194B89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92" y="3295346"/>
            <a:ext cx="2444075" cy="3258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417C0778-3527-48EA-9BE4-829E00F6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53348"/>
            <a:ext cx="7895584" cy="641597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Днём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рождения!!!</a:t>
            </a:r>
          </a:p>
        </p:txBody>
      </p:sp>
    </p:spTree>
    <p:extLst>
      <p:ext uri="{BB962C8B-B14F-4D97-AF65-F5344CB8AC3E}">
        <p14:creationId xmlns:p14="http://schemas.microsoft.com/office/powerpoint/2010/main" val="218838395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</TotalTime>
  <Words>5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Century Gothic</vt:lpstr>
      <vt:lpstr>Times New Roman</vt:lpstr>
      <vt:lpstr>Wingdings 3</vt:lpstr>
      <vt:lpstr>Сектор</vt:lpstr>
      <vt:lpstr>        С Днём рождения!!!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С Днем рождения!!!</dc:title>
  <dc:creator>Ванина Александра Валерьевна</dc:creator>
  <cp:lastModifiedBy>Ванина Александра Валерьевна</cp:lastModifiedBy>
  <cp:revision>2</cp:revision>
  <dcterms:created xsi:type="dcterms:W3CDTF">2023-02-21T09:37:44Z</dcterms:created>
  <dcterms:modified xsi:type="dcterms:W3CDTF">2023-02-21T09:44:24Z</dcterms:modified>
</cp:coreProperties>
</file>